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49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9960BF-1866-4387-87B1-5A202E1CDCE4}" type="datetimeFigureOut">
              <a:rPr lang="en-US" smtClean="0"/>
              <a:t>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1A9FD-2138-4AFD-BCD1-924840FCB69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9960BF-1866-4387-87B1-5A202E1CDCE4}" type="datetimeFigureOut">
              <a:rPr lang="en-US" smtClean="0"/>
              <a:t>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1A9FD-2138-4AFD-BCD1-924840FCB6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9960BF-1866-4387-87B1-5A202E1CDCE4}" type="datetimeFigureOut">
              <a:rPr lang="en-US" smtClean="0"/>
              <a:t>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1A9FD-2138-4AFD-BCD1-924840FCB6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9960BF-1866-4387-87B1-5A202E1CDCE4}" type="datetimeFigureOut">
              <a:rPr lang="en-US" smtClean="0"/>
              <a:t>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1A9FD-2138-4AFD-BCD1-924840FCB6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9960BF-1866-4387-87B1-5A202E1CDCE4}" type="datetimeFigureOut">
              <a:rPr lang="en-US" smtClean="0"/>
              <a:t>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1A9FD-2138-4AFD-BCD1-924840FCB69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9960BF-1866-4387-87B1-5A202E1CDCE4}" type="datetimeFigureOut">
              <a:rPr lang="en-US" smtClean="0"/>
              <a:t>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1A9FD-2138-4AFD-BCD1-924840FCB69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9960BF-1866-4387-87B1-5A202E1CDCE4}" type="datetimeFigureOut">
              <a:rPr lang="en-US" smtClean="0"/>
              <a:t>1/20/2012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41A9FD-2138-4AFD-BCD1-924840FCB6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9960BF-1866-4387-87B1-5A202E1CDCE4}" type="datetimeFigureOut">
              <a:rPr lang="en-US" smtClean="0"/>
              <a:t>1/20/2012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41A9FD-2138-4AFD-BCD1-924840FCB6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9960BF-1866-4387-87B1-5A202E1CDCE4}" type="datetimeFigureOut">
              <a:rPr lang="en-US" smtClean="0"/>
              <a:t>1/20/2012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41A9FD-2138-4AFD-BCD1-924840FCB6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9960BF-1866-4387-87B1-5A202E1CDCE4}" type="datetimeFigureOut">
              <a:rPr lang="en-US" smtClean="0"/>
              <a:t>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1A9FD-2138-4AFD-BCD1-924840FCB69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9960BF-1866-4387-87B1-5A202E1CDCE4}" type="datetimeFigureOut">
              <a:rPr lang="en-US" smtClean="0"/>
              <a:t>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1A9FD-2138-4AFD-BCD1-924840FCB69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9960BF-1866-4387-87B1-5A202E1CDCE4}" type="datetimeFigureOut">
              <a:rPr lang="en-US" smtClean="0"/>
              <a:t>1/20/2012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41A9FD-2138-4AFD-BCD1-924840FCB6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audio" Target="../media/audio1.wav"/><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o\Pictures\italy_travel_guide_beaches.jpg"/>
          <p:cNvPicPr>
            <a:picLocks noChangeAspect="1" noChangeArrowheads="1"/>
          </p:cNvPicPr>
          <p:nvPr/>
        </p:nvPicPr>
        <p:blipFill>
          <a:blip r:embed="rId3" cstate="print"/>
          <a:srcRect/>
          <a:stretch>
            <a:fillRect/>
          </a:stretch>
        </p:blipFill>
        <p:spPr bwMode="auto">
          <a:xfrm>
            <a:off x="0" y="457200"/>
            <a:ext cx="9157082" cy="6096000"/>
          </a:xfrm>
          <a:prstGeom prst="rect">
            <a:avLst/>
          </a:prstGeom>
          <a:noFill/>
        </p:spPr>
      </p:pic>
      <p:sp>
        <p:nvSpPr>
          <p:cNvPr id="2" name="Title 1"/>
          <p:cNvSpPr>
            <a:spLocks noGrp="1"/>
          </p:cNvSpPr>
          <p:nvPr>
            <p:ph type="ctrTitle"/>
          </p:nvPr>
        </p:nvSpPr>
        <p:spPr>
          <a:xfrm>
            <a:off x="457200" y="152400"/>
            <a:ext cx="7772400" cy="1470025"/>
          </a:xfrm>
        </p:spPr>
        <p:txBody>
          <a:bodyPr/>
          <a:lstStyle/>
          <a:p>
            <a:r>
              <a:rPr lang="en-US" dirty="0" smtClean="0"/>
              <a:t>Italy!!</a:t>
            </a:r>
            <a:endParaRPr lang="en-US" dirty="0"/>
          </a:p>
        </p:txBody>
      </p:sp>
      <p:sp>
        <p:nvSpPr>
          <p:cNvPr id="3" name="Subtitle 2"/>
          <p:cNvSpPr>
            <a:spLocks noGrp="1"/>
          </p:cNvSpPr>
          <p:nvPr>
            <p:ph type="subTitle" idx="1"/>
          </p:nvPr>
        </p:nvSpPr>
        <p:spPr>
          <a:xfrm>
            <a:off x="152400" y="1295400"/>
            <a:ext cx="4876800" cy="5334000"/>
          </a:xfrm>
        </p:spPr>
        <p:txBody>
          <a:bodyPr/>
          <a:lstStyle/>
          <a:p>
            <a:r>
              <a:rPr lang="en-US" dirty="0" smtClean="0">
                <a:solidFill>
                  <a:schemeClr val="tx1"/>
                </a:solidFill>
              </a:rPr>
              <a:t>A place of inhibitions and great expectations…</a:t>
            </a:r>
          </a:p>
          <a:p>
            <a:r>
              <a:rPr lang="en-US" sz="2800" dirty="0" smtClean="0">
                <a:solidFill>
                  <a:schemeClr val="bg2">
                    <a:lumMod val="90000"/>
                  </a:schemeClr>
                </a:solidFill>
                <a:latin typeface="Blackadder ITC" pitchFamily="82" charset="0"/>
              </a:rPr>
              <a:t>The Beaches, the food, the monuments. There is so much to learn and do here. We welcome you to our finest restaurants and greatest hotels. For more information please Google us…</a:t>
            </a:r>
            <a:endParaRPr lang="en-US" sz="2800" dirty="0">
              <a:solidFill>
                <a:schemeClr val="bg2">
                  <a:lumMod val="90000"/>
                </a:schemeClr>
              </a:solidFill>
              <a:latin typeface="Blackadder ITC" pitchFamily="82" charset="0"/>
            </a:endParaRPr>
          </a:p>
        </p:txBody>
      </p:sp>
      <p:sp>
        <p:nvSpPr>
          <p:cNvPr id="4" name="TextBox 3"/>
          <p:cNvSpPr txBox="1"/>
          <p:nvPr/>
        </p:nvSpPr>
        <p:spPr>
          <a:xfrm rot="21125848">
            <a:off x="-1509128" y="5088305"/>
            <a:ext cx="5334000" cy="584775"/>
          </a:xfrm>
          <a:prstGeom prst="rect">
            <a:avLst/>
          </a:prstGeom>
          <a:noFill/>
        </p:spPr>
        <p:txBody>
          <a:bodyPr wrap="square" rtlCol="0">
            <a:spAutoFit/>
          </a:bodyPr>
          <a:lstStyle/>
          <a:p>
            <a:pPr algn="ctr"/>
            <a:r>
              <a:rPr lang="en-US" sz="3200" b="1" dirty="0" smtClean="0">
                <a:latin typeface="Freestyle Script" pitchFamily="66" charset="0"/>
              </a:rPr>
              <a:t>Hey Mr. Scott! </a:t>
            </a:r>
            <a:endParaRPr lang="en-US" sz="3200" b="1" dirty="0">
              <a:latin typeface="Freestyle Script" pitchFamily="66" charset="0"/>
            </a:endParaRPr>
          </a:p>
        </p:txBody>
      </p:sp>
      <p:sp>
        <p:nvSpPr>
          <p:cNvPr id="5" name="TextBox 4"/>
          <p:cNvSpPr txBox="1"/>
          <p:nvPr/>
        </p:nvSpPr>
        <p:spPr>
          <a:xfrm rot="1555231">
            <a:off x="2006411" y="6657943"/>
            <a:ext cx="4267200" cy="400110"/>
          </a:xfrm>
          <a:prstGeom prst="rect">
            <a:avLst/>
          </a:prstGeom>
          <a:noFill/>
        </p:spPr>
        <p:txBody>
          <a:bodyPr wrap="square" rtlCol="0">
            <a:spAutoFit/>
          </a:bodyPr>
          <a:lstStyle/>
          <a:p>
            <a:r>
              <a:rPr lang="en-US" sz="2000" b="1" dirty="0" smtClean="0">
                <a:latin typeface="Vivaldi" pitchFamily="66" charset="0"/>
              </a:rPr>
              <a:t>Robert Bland</a:t>
            </a:r>
          </a:p>
        </p:txBody>
      </p:sp>
      <p:sp>
        <p:nvSpPr>
          <p:cNvPr id="7" name="TextBox 6"/>
          <p:cNvSpPr txBox="1"/>
          <p:nvPr/>
        </p:nvSpPr>
        <p:spPr>
          <a:xfrm>
            <a:off x="1066800" y="6211669"/>
            <a:ext cx="2590800" cy="646331"/>
          </a:xfrm>
          <a:prstGeom prst="rect">
            <a:avLst/>
          </a:prstGeom>
          <a:noFill/>
        </p:spPr>
        <p:txBody>
          <a:bodyPr wrap="square" rtlCol="0">
            <a:spAutoFit/>
          </a:bodyPr>
          <a:lstStyle/>
          <a:p>
            <a:r>
              <a:rPr lang="en-US" b="1" dirty="0" smtClean="0">
                <a:latin typeface="Tempus Sans ITC" pitchFamily="82" charset="0"/>
              </a:rPr>
              <a:t>Andre </a:t>
            </a:r>
            <a:r>
              <a:rPr lang="en-US" b="1" dirty="0" err="1" smtClean="0">
                <a:latin typeface="Tempus Sans ITC" pitchFamily="82" charset="0"/>
              </a:rPr>
              <a:t>Byl</a:t>
            </a:r>
            <a:endParaRPr lang="en-US" b="1" dirty="0" smtClean="0">
              <a:latin typeface="Tempus Sans ITC" pitchFamily="82" charset="0"/>
            </a:endParaRPr>
          </a:p>
          <a:p>
            <a:endParaRPr lang="en-US" dirty="0"/>
          </a:p>
        </p:txBody>
      </p:sp>
      <p:sp>
        <p:nvSpPr>
          <p:cNvPr id="8" name="TextBox 7"/>
          <p:cNvSpPr txBox="1"/>
          <p:nvPr/>
        </p:nvSpPr>
        <p:spPr>
          <a:xfrm rot="20429479">
            <a:off x="228110" y="5601439"/>
            <a:ext cx="3060684" cy="523220"/>
          </a:xfrm>
          <a:prstGeom prst="rect">
            <a:avLst/>
          </a:prstGeom>
          <a:noFill/>
        </p:spPr>
        <p:txBody>
          <a:bodyPr wrap="square" rtlCol="0">
            <a:spAutoFit/>
          </a:bodyPr>
          <a:lstStyle/>
          <a:p>
            <a:r>
              <a:rPr lang="en-US" sz="2800" b="1" dirty="0" smtClean="0">
                <a:latin typeface="Freestyle Script" pitchFamily="66" charset="0"/>
              </a:rPr>
              <a:t>Elijah Slater</a:t>
            </a:r>
            <a:endParaRPr lang="en-US" sz="2800" b="1" dirty="0">
              <a:latin typeface="Freestyle Script" pitchFamily="66" charset="0"/>
            </a:endParaRPr>
          </a:p>
        </p:txBody>
      </p:sp>
      <p:pic>
        <p:nvPicPr>
          <p:cNvPr id="1027" name="Picture 3" descr="C:\Users\Bo\AppData\Local\Microsoft\Windows\Temporary Internet Files\Content.IE5\3440595E\MC900405826[1].wmf"/>
          <p:cNvPicPr>
            <a:picLocks noChangeAspect="1" noChangeArrowheads="1"/>
          </p:cNvPicPr>
          <p:nvPr/>
        </p:nvPicPr>
        <p:blipFill>
          <a:blip r:embed="rId4" cstate="print"/>
          <a:srcRect/>
          <a:stretch>
            <a:fillRect/>
          </a:stretch>
        </p:blipFill>
        <p:spPr bwMode="auto">
          <a:xfrm>
            <a:off x="5410200" y="1447800"/>
            <a:ext cx="3574725" cy="3505200"/>
          </a:xfrm>
          <a:prstGeom prst="rect">
            <a:avLst/>
          </a:prstGeom>
          <a:noFill/>
        </p:spPr>
      </p:pic>
      <p:pic>
        <p:nvPicPr>
          <p:cNvPr id="1028" name="Picture 4" descr="C:\Users\Bo\AppData\Local\Microsoft\Windows\Temporary Internet Files\Content.IE5\01ACTCJM\MC900441459[1].png"/>
          <p:cNvPicPr>
            <a:picLocks noChangeAspect="1" noChangeArrowheads="1"/>
          </p:cNvPicPr>
          <p:nvPr/>
        </p:nvPicPr>
        <p:blipFill>
          <a:blip r:embed="rId5" cstate="print"/>
          <a:srcRect/>
          <a:stretch>
            <a:fillRect/>
          </a:stretch>
        </p:blipFill>
        <p:spPr bwMode="auto">
          <a:xfrm>
            <a:off x="5791200" y="2057400"/>
            <a:ext cx="2744905" cy="2744905"/>
          </a:xfrm>
          <a:prstGeom prst="rect">
            <a:avLst/>
          </a:prstGeom>
          <a:noFill/>
        </p:spPr>
      </p:pic>
      <p:pic>
        <p:nvPicPr>
          <p:cNvPr id="13" name="MS900069467[1].wav">
            <a:hlinkClick r:id="" action="ppaction://media"/>
          </p:cNvPr>
          <p:cNvPicPr>
            <a:picLocks noRot="1" noChangeAspect="1"/>
          </p:cNvPicPr>
          <p:nvPr>
            <a:wavAudioFile r:embed="rId1" name="MS900069467[1].wav"/>
          </p:nvPr>
        </p:nvPicPr>
        <p:blipFill>
          <a:blip r:embed="rId6" cstate="print"/>
          <a:stretch>
            <a:fillRect/>
          </a:stretch>
        </p:blipFill>
        <p:spPr>
          <a:xfrm>
            <a:off x="4419600" y="32766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wipe(down)">
                                      <p:cBhvr>
                                        <p:cTn id="7" dur="5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 to="" calcmode="lin" valueType="num">
                                      <p:cBhvr>
                                        <p:cTn id="12" dur="1" fill="hold"/>
                                        <p:tgtEl>
                                          <p:spTgt spid="1028"/>
                                        </p:tgtEl>
                                        <p:attrNameLst>
                                          <p:attrName/>
                                        </p:attrNameLst>
                                      </p:cBhvr>
                                    </p:anim>
                                  </p:childTnLst>
                                </p:cTn>
                              </p:par>
                            </p:childTnLst>
                          </p:cTn>
                        </p:par>
                        <p:par>
                          <p:cTn id="13" fill="hold">
                            <p:stCondLst>
                              <p:cond delay="0"/>
                            </p:stCondLst>
                            <p:childTnLst>
                              <p:par>
                                <p:cTn id="14" presetID="1" presetClass="mediacall" presetSubtype="0" fill="hold" nodeType="afterEffect">
                                  <p:stCondLst>
                                    <p:cond delay="0"/>
                                  </p:stCondLst>
                                  <p:childTnLst>
                                    <p:cmd type="call" cmd="playFrom(0.0)">
                                      <p:cBhvr>
                                        <p:cTn id="15" dur="1316" fill="hold"/>
                                        <p:tgtEl>
                                          <p:spTgt spid="1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6" fill="hold" display="0">
                  <p:stCondLst>
                    <p:cond delay="indefinite"/>
                  </p:stCondLst>
                  <p:endCondLst>
                    <p:cond evt="onNext" delay="0">
                      <p:tgtEl>
                        <p:sldTgt/>
                      </p:tgtEl>
                    </p:cond>
                    <p:cond evt="onPrev" delay="0">
                      <p:tgtEl>
                        <p:sldTgt/>
                      </p:tgtEl>
                    </p:cond>
                    <p:cond evt="onStopAudio" delay="0">
                      <p:tgtEl>
                        <p:sldTgt/>
                      </p:tgtEl>
                    </p:cond>
                  </p:endCondLst>
                </p:cTn>
                <p:tgtEl>
                  <p:spTgt spid="13"/>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58</Words>
  <Application>Microsoft Office PowerPoint</Application>
  <PresentationFormat>On-screen Show (4:3)</PresentationFormat>
  <Paragraphs>7</Paragraphs>
  <Slides>1</Slides>
  <Notes>0</Notes>
  <HiddenSlides>0</HiddenSlides>
  <MMClips>1</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Italy!!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Italy!!</dc:title>
  <dc:creator>Robert</dc:creator>
  <cp:lastModifiedBy>Robert</cp:lastModifiedBy>
  <cp:revision>3</cp:revision>
  <dcterms:created xsi:type="dcterms:W3CDTF">2012-01-20T09:01:51Z</dcterms:created>
  <dcterms:modified xsi:type="dcterms:W3CDTF">2012-01-20T09:31:03Z</dcterms:modified>
</cp:coreProperties>
</file>