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77F8D-353C-45CC-B00B-3CA971382DA7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345A7-9CF8-4BB5-AC59-72EBEFB5EC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m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8600"/>
            <a:ext cx="9144000" cy="7322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Italy 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1630363"/>
          </a:xfrm>
        </p:spPr>
        <p:txBody>
          <a:bodyPr>
            <a:normAutofit/>
          </a:bodyPr>
          <a:lstStyle/>
          <a:p>
            <a:r>
              <a:rPr lang="en-US" dirty="0" smtClean="0"/>
              <a:t>By Robert Bland, Elijah Slater, and </a:t>
            </a:r>
            <a:r>
              <a:rPr lang="en-US" dirty="0" err="1" smtClean="0"/>
              <a:t>Andr’e</a:t>
            </a:r>
            <a:r>
              <a:rPr lang="en-US" dirty="0" smtClean="0"/>
              <a:t> </a:t>
            </a:r>
            <a:r>
              <a:rPr lang="en-US" dirty="0" err="1" smtClean="0"/>
              <a:t>Byle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Italy Trip</vt:lpstr>
    </vt:vector>
  </TitlesOfParts>
  <Company>ACS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elijahs</dc:creator>
  <cp:lastModifiedBy>elijahs</cp:lastModifiedBy>
  <cp:revision>3</cp:revision>
  <dcterms:created xsi:type="dcterms:W3CDTF">2012-02-01T19:11:06Z</dcterms:created>
  <dcterms:modified xsi:type="dcterms:W3CDTF">2012-02-01T19:33:52Z</dcterms:modified>
</cp:coreProperties>
</file>