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5309F2-3E53-4072-A42F-EDA5E65DD3C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1B3B7C-487C-474D-B75D-1092CA5E5FF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 Bland, Elijah Slater, and Andre’ </a:t>
            </a:r>
            <a:r>
              <a:rPr lang="en-US" dirty="0" err="1" smtClean="0"/>
              <a:t>Byl’s</a:t>
            </a:r>
            <a:r>
              <a:rPr lang="en-US" dirty="0" smtClean="0"/>
              <a:t> Trip to Rome,  Italy!    </a:t>
            </a:r>
            <a:endParaRPr lang="en-US" dirty="0"/>
          </a:p>
        </p:txBody>
      </p:sp>
      <p:pic>
        <p:nvPicPr>
          <p:cNvPr id="11266" name="Picture 2" descr="http://www.wallpaperweb.org/wallpaper/known_places/1600x1200/Roman_Forum_Rome_Ita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52578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Friday, the 17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of August. </a:t>
            </a: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4267200" cy="1045698"/>
          </a:xfrm>
        </p:spPr>
        <p:txBody>
          <a:bodyPr/>
          <a:lstStyle/>
          <a:p>
            <a:r>
              <a:rPr lang="en-US" dirty="0" smtClean="0"/>
              <a:t>Leaving Detroit, Michigan for Rome, Italy!</a:t>
            </a:r>
            <a:endParaRPr lang="en-US" dirty="0"/>
          </a:p>
        </p:txBody>
      </p:sp>
      <p:pic>
        <p:nvPicPr>
          <p:cNvPr id="14338" name="Picture 2" descr="http://media.komonews.com/images/091226_detroit_air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71600"/>
            <a:ext cx="4365207" cy="3276600"/>
          </a:xfrm>
          <a:prstGeom prst="rect">
            <a:avLst/>
          </a:prstGeom>
          <a:noFill/>
        </p:spPr>
      </p:pic>
      <p:pic>
        <p:nvPicPr>
          <p:cNvPr id="14340" name="Picture 4" descr="http://www.travelguide.tv/detroit/air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3886200" cy="2072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Arriving at Rome international airport!</a:t>
            </a:r>
            <a:endParaRPr lang="en-US" sz="3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495800"/>
            <a:ext cx="5638800" cy="1371600"/>
          </a:xfrm>
        </p:spPr>
        <p:txBody>
          <a:bodyPr/>
          <a:lstStyle/>
          <a:p>
            <a:r>
              <a:rPr lang="en-US" dirty="0" smtClean="0"/>
              <a:t>Checking into the Kolbe Hotel!</a:t>
            </a:r>
            <a:endParaRPr lang="en-US" dirty="0"/>
          </a:p>
        </p:txBody>
      </p:sp>
      <p:pic>
        <p:nvPicPr>
          <p:cNvPr id="27652" name="Picture 4" descr="http://www.eurohousehotels.com/img/Dintorni/Aereoporto-Fiumicino-Ro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3048000" cy="2286000"/>
          </a:xfrm>
          <a:prstGeom prst="rect">
            <a:avLst/>
          </a:prstGeom>
          <a:noFill/>
        </p:spPr>
      </p:pic>
      <p:pic>
        <p:nvPicPr>
          <p:cNvPr id="27654" name="Picture 6" descr="http://media-cdn.tripadvisor.com/media/photo-s/01/c4/26/9d/garden-kol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19600"/>
            <a:ext cx="3048000" cy="2294313"/>
          </a:xfrm>
          <a:prstGeom prst="rect">
            <a:avLst/>
          </a:prstGeom>
          <a:noFill/>
        </p:spPr>
      </p:pic>
      <p:pic>
        <p:nvPicPr>
          <p:cNvPr id="27656" name="Picture 8" descr="http://media-cdn.tripadvisor.com/media/photo-s/01/25/9f/b7/kolbe-hotel-recep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057400"/>
            <a:ext cx="3051699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38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Robert Bland, Elijah Slater, and Andre’ Byl’s Trip to Rome,  Italy!    </vt:lpstr>
      <vt:lpstr>Friday, the 17th of August. </vt:lpstr>
      <vt:lpstr> Arriving at Rome international airport!</vt:lpstr>
    </vt:vector>
  </TitlesOfParts>
  <Company>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andreb</dc:creator>
  <cp:lastModifiedBy>andreb</cp:lastModifiedBy>
  <cp:revision>5</cp:revision>
  <dcterms:created xsi:type="dcterms:W3CDTF">2012-02-01T19:13:29Z</dcterms:created>
  <dcterms:modified xsi:type="dcterms:W3CDTF">2012-02-01T19:53:38Z</dcterms:modified>
</cp:coreProperties>
</file>